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f6574155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ff6574155_6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ff6574155_6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ff6574155_6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ff6574155_6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ff6574155_6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ff6574155_6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ff6574155_6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ff6574155_6_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ff6574155_6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ff6574155_6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ff6574155_6_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f30ff99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f30ff99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f30ff992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f30ff992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ff6574155_6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ff6574155_6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ff6574155_6_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ff6574155_6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ff6574155_6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ff6574155_6_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f6574155_6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ff6574155_6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ff6574155_6_1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ff6574155_6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ff6574155_6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ff6574155_6_1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f30ff99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f30ff99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ff6574155_6_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ff6574155_6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f6574155_6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ff6574155_6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ff6574155_6_1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ff6574155_6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ff6574155_6_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ff6574155_6_1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ff6574155_6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ff6574155_6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ff6574155_6_1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ff6574155_6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ff6574155_6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ff6574155_6_1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ff6574155_6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ff6574155_6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ff6574155_6_1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ff6574155_6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ff6574155_6_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ff6574155_6_1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ff6574155_6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ff6574155_6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ff6574155_6_1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ff6574155_6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ff6574155_6_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ff6574155_6_1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ff6574155_6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ff6574155_6_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ff6574155_6_1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ff6574155_6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ff6574155_6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ff6574155_6_1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ff6574155_6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ff6574155_6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ff6574155_6_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ff6574155_6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ff6574155_6_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ff6574155_6_1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ff6574155_6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ff6574155_6_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3ff6574155_6_2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ff6574155_6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ff6574155_6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ff6574155_6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ff6574155_6_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ff6574155_6_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ff634246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ff634246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" name="Google Shape;174;g3ff634246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ff6574155_6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ff6574155_6_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ff6574155_6_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ff6574155_6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ff6574155_6_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ff6574155_6_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ff6574155_6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ff6574155_6_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ff6574155_6_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ff6574155_6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ff6574155_6_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ff6574155_6_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9.jp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10.png"/><Relationship Id="rId8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jpg"/><Relationship Id="rId10" Type="http://schemas.openxmlformats.org/officeDocument/2006/relationships/image" Target="../media/image27.png"/><Relationship Id="rId9" Type="http://schemas.openxmlformats.org/officeDocument/2006/relationships/image" Target="../media/image17.png"/><Relationship Id="rId5" Type="http://schemas.openxmlformats.org/officeDocument/2006/relationships/image" Target="../media/image16.jp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143000" y="3473254"/>
            <a:ext cx="68580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i="1" lang="en" sz="2100"/>
              <a:t>Shahane Arushanyan</a:t>
            </a:r>
            <a:endParaRPr i="1" sz="2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1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Python. </a:t>
            </a:r>
            <a:r>
              <a:rPr i="1" lang="en" sz="2100"/>
              <a:t>Fall </a:t>
            </a:r>
            <a:r>
              <a:rPr b="0" i="1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100"/>
          </a:p>
        </p:txBody>
      </p:sp>
      <p:sp>
        <p:nvSpPr>
          <p:cNvPr id="131" name="Google Shape;131;p25"/>
          <p:cNvSpPr txBox="1"/>
          <p:nvPr>
            <p:ph type="ctrTitle"/>
          </p:nvPr>
        </p:nvSpPr>
        <p:spPr>
          <a:xfrm>
            <a:off x="1143000" y="7810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1" i="0" lang="en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0:</a:t>
            </a:r>
            <a:r>
              <a:rPr b="1" lang="en"/>
              <a:t> Python Applications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Age of customers</a:t>
            </a:r>
            <a:endParaRPr sz="1100"/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25434" l="0" r="0" t="0"/>
          <a:stretch/>
        </p:blipFill>
        <p:spPr>
          <a:xfrm>
            <a:off x="3300575" y="2421450"/>
            <a:ext cx="5310026" cy="27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628650" y="1823850"/>
            <a:ext cx="78867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500000 customers -&gt; sample 5000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Simplest -&gt; use a histogram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628650" y="273845"/>
            <a:ext cx="7886700" cy="45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bins</a:t>
            </a:r>
            <a:endParaRPr sz="1100"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85" y="883962"/>
            <a:ext cx="8483181" cy="4259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628650" y="273845"/>
            <a:ext cx="7886700" cy="45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 bins</a:t>
            </a:r>
            <a:endParaRPr sz="1100"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17" y="884682"/>
            <a:ext cx="9008296" cy="4124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575" y="111675"/>
            <a:ext cx="6489988" cy="50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125" y="198338"/>
            <a:ext cx="7653325" cy="47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continued</a:t>
            </a:r>
            <a:endParaRPr sz="1100"/>
          </a:p>
        </p:txBody>
      </p:sp>
      <p:pic>
        <p:nvPicPr>
          <p:cNvPr descr="Image result for person thinking clipart" id="257" name="Google Shape;25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7386" y="685801"/>
            <a:ext cx="3482811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erson thinking clipart"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01056" y="1266694"/>
            <a:ext cx="2991636" cy="3829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le clipart" id="259" name="Google Shape;25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281" y="1963972"/>
            <a:ext cx="492846" cy="593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le clipart" id="260" name="Google Shape;26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852" y="1518435"/>
            <a:ext cx="492846" cy="593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cecream clipart" id="261" name="Google Shape;26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27666">
            <a:off x="7916752" y="1188806"/>
            <a:ext cx="628027" cy="155033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/>
          <p:nvPr/>
        </p:nvSpPr>
        <p:spPr>
          <a:xfrm>
            <a:off x="483070" y="3579911"/>
            <a:ext cx="1699266" cy="593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1</a:t>
            </a:r>
            <a:endParaRPr sz="1100"/>
          </a:p>
        </p:txBody>
      </p:sp>
      <p:sp>
        <p:nvSpPr>
          <p:cNvPr id="263" name="Google Shape;263;p39"/>
          <p:cNvSpPr txBox="1"/>
          <p:nvPr/>
        </p:nvSpPr>
        <p:spPr>
          <a:xfrm>
            <a:off x="7340931" y="3210928"/>
            <a:ext cx="1699266" cy="593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2</a:t>
            </a:r>
            <a:endParaRPr sz="1100"/>
          </a:p>
        </p:txBody>
      </p:sp>
      <p:sp>
        <p:nvSpPr>
          <p:cNvPr id="264" name="Google Shape;264;p39"/>
          <p:cNvSpPr txBox="1"/>
          <p:nvPr/>
        </p:nvSpPr>
        <p:spPr>
          <a:xfrm>
            <a:off x="2452396" y="1268016"/>
            <a:ext cx="34020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y: </a:t>
            </a:r>
            <a:endParaRPr sz="1100"/>
          </a:p>
          <a:p>
            <a:pPr indent="-177800" lvl="1" marL="5207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customers</a:t>
            </a:r>
            <a:endParaRPr sz="1100"/>
          </a:p>
          <a:p>
            <a:pPr indent="-177800" lvl="1" marL="5207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Products that are correlated</a:t>
            </a:r>
            <a:endParaRPr sz="1100"/>
          </a:p>
          <a:p>
            <a:pPr indent="-177800" lvl="1" marL="5207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  </a:t>
            </a:r>
            <a:endParaRPr sz="1100"/>
          </a:p>
          <a:p>
            <a:pPr indent="-38100" lvl="0" marL="177800" marR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continued</a:t>
            </a:r>
            <a:endParaRPr sz="1100"/>
          </a:p>
        </p:txBody>
      </p:sp>
      <p:pic>
        <p:nvPicPr>
          <p:cNvPr descr="Image result for sugar and flour clipart" id="271" name="Google Shape;2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6" y="2083829"/>
            <a:ext cx="1783489" cy="203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2452396" y="1268016"/>
            <a:ext cx="34020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y: </a:t>
            </a:r>
            <a:endParaRPr sz="1100"/>
          </a:p>
          <a:p>
            <a:pPr indent="-177800" lvl="1" marL="5207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customers</a:t>
            </a:r>
            <a:endParaRPr sz="1100"/>
          </a:p>
          <a:p>
            <a:pPr indent="-177800" lvl="1" marL="5207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Products that are correlated</a:t>
            </a:r>
            <a:endParaRPr sz="1100"/>
          </a:p>
          <a:p>
            <a:pPr indent="-177800" lvl="1" marL="5207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  </a:t>
            </a:r>
            <a:endParaRPr sz="1100"/>
          </a:p>
          <a:p>
            <a:pPr indent="-38100" lvl="0" marL="177800" marR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16904" r="23042" t="0"/>
          <a:stretch/>
        </p:blipFill>
        <p:spPr>
          <a:xfrm>
            <a:off x="7983425" y="273850"/>
            <a:ext cx="1160576" cy="22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1264" y="2770674"/>
            <a:ext cx="2483711" cy="218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8450" y="836575"/>
            <a:ext cx="2270620" cy="15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628650" y="506676"/>
            <a:ext cx="78867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i="0" lang="en" sz="3300" u="none" cap="none" strike="noStrike">
                <a:solidFill>
                  <a:srgbClr val="000000"/>
                </a:solidFill>
              </a:rPr>
              <a:t>- </a:t>
            </a:r>
            <a:r>
              <a:rPr i="0" lang="en" sz="2400" u="none" cap="none" strike="noStrike">
                <a:solidFill>
                  <a:srgbClr val="000000"/>
                </a:solidFill>
              </a:rPr>
              <a:t>the science of getting computers to learn and act like humans do, and improve their learning over time</a:t>
            </a:r>
            <a:br>
              <a:rPr i="0" lang="en" sz="3300" u="none" cap="none" strike="noStrike">
                <a:solidFill>
                  <a:srgbClr val="000000"/>
                </a:solidFill>
              </a:rPr>
            </a:br>
            <a:r>
              <a:rPr i="1" lang="en" sz="21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/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4857750" y="1835991"/>
            <a:ext cx="3657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customer satisfaction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factors will affect the demand of the product?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libraries include Scikit-Learn, NLTK and TensorFlow.</a:t>
            </a:r>
            <a:endParaRPr sz="1100"/>
          </a:p>
        </p:txBody>
      </p:sp>
      <p:pic>
        <p:nvPicPr>
          <p:cNvPr descr="Image result for machine learning clipart" id="283" name="Google Shape;28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001" y="2203774"/>
            <a:ext cx="3539775" cy="27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683" y="0"/>
            <a:ext cx="6622467" cy="49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50" y="1468825"/>
            <a:ext cx="7426500" cy="32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b="1" lang="en"/>
              <a:t>Employee</a:t>
            </a: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/>
              <a:t>c</a:t>
            </a: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hurn analysis 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1100"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628650" y="1629250"/>
            <a:ext cx="78867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1" i="0" lang="en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can you do with Python?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956225"/>
            <a:ext cx="33337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Churn analysis (telecommunication)</a:t>
            </a:r>
            <a:endParaRPr sz="1100"/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628650" y="1601425"/>
            <a:ext cx="78867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of in/out calls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of internet connection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of calls outside the country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Bonuses offered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 of special orders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special packages (2 in 1, 3 in 1)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endParaRPr sz="1100"/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telecommunications clipart" id="303" name="Google Shape;3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4637" y="1277128"/>
            <a:ext cx="2930713" cy="3792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 sz="1100"/>
          </a:p>
        </p:txBody>
      </p:sp>
      <p:sp>
        <p:nvSpPr>
          <p:cNvPr id="310" name="Google Shape;310;p45"/>
          <p:cNvSpPr txBox="1"/>
          <p:nvPr>
            <p:ph idx="1" type="body"/>
          </p:nvPr>
        </p:nvSpPr>
        <p:spPr>
          <a:xfrm>
            <a:off x="4857750" y="1268016"/>
            <a:ext cx="3657600" cy="3200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 detection, Color detection, Image recognition 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OpenCV and Python	</a:t>
            </a:r>
            <a:endParaRPr sz="1100"/>
          </a:p>
        </p:txBody>
      </p:sp>
      <p:pic>
        <p:nvPicPr>
          <p:cNvPr descr="Related image" id="311" name="Google Shape;31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16"/>
            <a:ext cx="3099816" cy="30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Face ID on iPhone X</a:t>
            </a:r>
            <a:endParaRPr sz="1100"/>
          </a:p>
        </p:txBody>
      </p:sp>
      <p:pic>
        <p:nvPicPr>
          <p:cNvPr descr="Image result for iphone x face unlock" id="318" name="Google Shape;3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71" y="1178719"/>
            <a:ext cx="5586413" cy="396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899" y="1651588"/>
            <a:ext cx="3583700" cy="3323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Game Development</a:t>
            </a:r>
            <a:endParaRPr sz="1100"/>
          </a:p>
        </p:txBody>
      </p:sp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4857750" y="1268016"/>
            <a:ext cx="3657600" cy="3200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video game using the module Pygame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Python to write the logic of the game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Apps can run on Android devices	</a:t>
            </a:r>
            <a:endParaRPr sz="1100"/>
          </a:p>
        </p:txBody>
      </p:sp>
      <p:pic>
        <p:nvPicPr>
          <p:cNvPr descr="Image result for game dev clipart" id="327" name="Google Shape;32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" y="1268016"/>
            <a:ext cx="3099816" cy="30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628650" y="273844"/>
            <a:ext cx="7886700" cy="621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Trek: Bridge Commander</a:t>
            </a:r>
            <a:endParaRPr sz="1100"/>
          </a:p>
        </p:txBody>
      </p:sp>
      <p:pic>
        <p:nvPicPr>
          <p:cNvPr id="334" name="Google Shape;33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3" y="920231"/>
            <a:ext cx="8981801" cy="413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628650" y="273844"/>
            <a:ext cx="7886700" cy="523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Civilization IV</a:t>
            </a:r>
            <a:endParaRPr sz="1100"/>
          </a:p>
        </p:txBody>
      </p:sp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23" y="1089641"/>
            <a:ext cx="8407352" cy="405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Web Scraping </a:t>
            </a:r>
            <a:endParaRPr sz="1100"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4857750" y="1268016"/>
            <a:ext cx="3657600" cy="3200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 some data from a website that doesn’t allow convenient export</a:t>
            </a:r>
            <a:endParaRPr sz="1100"/>
          </a:p>
        </p:txBody>
      </p:sp>
      <p:pic>
        <p:nvPicPr>
          <p:cNvPr descr="Image result for web scraping clipart" id="349" name="Google Shape;34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03" y="1268016"/>
            <a:ext cx="4094297" cy="30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Business uses</a:t>
            </a:r>
            <a:endParaRPr sz="1100"/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Gathering email addresses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review scraps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/>
              <a:t>Scraping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from other websites</a:t>
            </a:r>
            <a:endParaRPr sz="1100"/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Scraping of funny video titles with more than 1 million views. To analyze what kind of titles are doing well.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Scraping Amazon for specific category of books.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Writing Scripts</a:t>
            </a:r>
            <a:endParaRPr sz="1100"/>
          </a:p>
        </p:txBody>
      </p:sp>
      <p:sp>
        <p:nvSpPr>
          <p:cNvPr id="363" name="Google Shape;363;p52"/>
          <p:cNvSpPr txBox="1"/>
          <p:nvPr>
            <p:ph idx="1" type="body"/>
          </p:nvPr>
        </p:nvSpPr>
        <p:spPr>
          <a:xfrm>
            <a:off x="4857750" y="1268016"/>
            <a:ext cx="3657600" cy="3200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as in any other language</a:t>
            </a:r>
            <a:endParaRPr sz="1100"/>
          </a:p>
        </p:txBody>
      </p:sp>
      <p:pic>
        <p:nvPicPr>
          <p:cNvPr descr="Image result for coding clipart" id="364" name="Google Shape;36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8016"/>
            <a:ext cx="4684166" cy="30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title"/>
          </p:nvPr>
        </p:nvSpPr>
        <p:spPr>
          <a:xfrm>
            <a:off x="1846663" y="959643"/>
            <a:ext cx="7886700" cy="3099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Browser Automation</a:t>
            </a:r>
            <a:endParaRPr sz="1100"/>
          </a:p>
        </p:txBody>
      </p:sp>
      <p:pic>
        <p:nvPicPr>
          <p:cNvPr descr="Image result for posting facebook status clipart" id="371" name="Google Shape;3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16"/>
            <a:ext cx="6707970" cy="309981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3"/>
          <p:cNvSpPr txBox="1"/>
          <p:nvPr/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Browser Automation</a:t>
            </a:r>
            <a:endParaRPr sz="1100"/>
          </a:p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628650" y="4448840"/>
            <a:ext cx="3657600" cy="592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Selenium with Python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Easy! Useful! Powerful!</a:t>
            </a:r>
            <a:b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628650" y="1081929"/>
            <a:ext cx="7886700" cy="12605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step into the world of programming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Released in 1991, </a:t>
            </a:r>
            <a:r>
              <a:rPr lang="en"/>
              <a:t>has become popular in the last couple of years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27"/>
          <p:cNvGrpSpPr/>
          <p:nvPr/>
        </p:nvGrpSpPr>
        <p:grpSpPr>
          <a:xfrm>
            <a:off x="388019" y="2498528"/>
            <a:ext cx="8641682" cy="2644972"/>
            <a:chOff x="712870" y="3313716"/>
            <a:chExt cx="11522242" cy="3526630"/>
          </a:xfrm>
        </p:grpSpPr>
        <p:sp>
          <p:nvSpPr>
            <p:cNvPr id="147" name="Google Shape;147;p27"/>
            <p:cNvSpPr txBox="1"/>
            <p:nvPr/>
          </p:nvSpPr>
          <p:spPr>
            <a:xfrm>
              <a:off x="712870" y="5882666"/>
              <a:ext cx="3084095" cy="957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Easy to read and learn</a:t>
              </a:r>
              <a:endParaRPr sz="1100"/>
            </a:p>
          </p:txBody>
        </p:sp>
        <p:sp>
          <p:nvSpPr>
            <p:cNvPr id="148" name="Google Shape;148;p27"/>
            <p:cNvSpPr txBox="1"/>
            <p:nvPr/>
          </p:nvSpPr>
          <p:spPr>
            <a:xfrm>
              <a:off x="4101765" y="5861635"/>
              <a:ext cx="4348410" cy="958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 programming skills required</a:t>
              </a:r>
              <a:endParaRPr sz="1100"/>
            </a:p>
          </p:txBody>
        </p:sp>
        <p:sp>
          <p:nvSpPr>
            <p:cNvPr id="149" name="Google Shape;149;p27"/>
            <p:cNvSpPr txBox="1"/>
            <p:nvPr/>
          </p:nvSpPr>
          <p:spPr>
            <a:xfrm>
              <a:off x="9151017" y="5861634"/>
              <a:ext cx="3084095" cy="7767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Beginner or expert</a:t>
              </a:r>
              <a:endParaRPr sz="1100"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807077" y="3313716"/>
              <a:ext cx="2591196" cy="251756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book clipart" id="151" name="Google Shape;15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2123" y="3939120"/>
              <a:ext cx="1926212" cy="1381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7"/>
            <p:cNvSpPr/>
            <p:nvPr/>
          </p:nvSpPr>
          <p:spPr>
            <a:xfrm>
              <a:off x="4923724" y="3313716"/>
              <a:ext cx="2591196" cy="251756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laptop clipart" id="153" name="Google Shape;153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64216" y="3718239"/>
              <a:ext cx="1926213" cy="1675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7"/>
            <p:cNvSpPr/>
            <p:nvPr/>
          </p:nvSpPr>
          <p:spPr>
            <a:xfrm>
              <a:off x="9046996" y="3344069"/>
              <a:ext cx="2591196" cy="251756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skill level clipart" id="155" name="Google Shape;155;p27"/>
            <p:cNvPicPr preferRelativeResize="0"/>
            <p:nvPr/>
          </p:nvPicPr>
          <p:blipFill rotWithShape="1">
            <a:blip r:embed="rId5">
              <a:alphaModFix/>
            </a:blip>
            <a:srcRect b="17406" l="0" r="0" t="18359"/>
            <a:stretch/>
          </p:blipFill>
          <p:spPr>
            <a:xfrm>
              <a:off x="9485344" y="3999498"/>
              <a:ext cx="1714500" cy="119306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6" name="Google Shape;156;p27"/>
            <p:cNvCxnSpPr/>
            <p:nvPr/>
          </p:nvCxnSpPr>
          <p:spPr>
            <a:xfrm>
              <a:off x="4139865" y="3486150"/>
              <a:ext cx="0" cy="2209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27"/>
            <p:cNvCxnSpPr/>
            <p:nvPr/>
          </p:nvCxnSpPr>
          <p:spPr>
            <a:xfrm>
              <a:off x="8273715" y="3497952"/>
              <a:ext cx="0" cy="2209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GUI Development</a:t>
            </a:r>
            <a:endParaRPr sz="1100"/>
          </a:p>
        </p:txBody>
      </p:sp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4857750" y="1268016"/>
            <a:ext cx="3657600" cy="3200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Desktop application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modules Tkinter and PyQt to support it</a:t>
            </a:r>
            <a:endParaRPr sz="1100"/>
          </a:p>
        </p:txBody>
      </p:sp>
      <p:pic>
        <p:nvPicPr>
          <p:cNvPr descr="Image result for gui development clipart" id="381" name="Google Shape;38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994" y="1268016"/>
            <a:ext cx="3709256" cy="30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ropbox desktop app" id="387" name="Google Shape;387;p55"/>
          <p:cNvPicPr preferRelativeResize="0"/>
          <p:nvPr/>
        </p:nvPicPr>
        <p:blipFill rotWithShape="1">
          <a:blip r:embed="rId3">
            <a:alphaModFix/>
          </a:blip>
          <a:srcRect b="0" l="3226" r="3087" t="0"/>
          <a:stretch/>
        </p:blipFill>
        <p:spPr>
          <a:xfrm>
            <a:off x="0" y="111968"/>
            <a:ext cx="6503802" cy="4919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ropbox app" id="388" name="Google Shape;38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7696" y="1612154"/>
            <a:ext cx="1678781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type="title"/>
          </p:nvPr>
        </p:nvSpPr>
        <p:spPr>
          <a:xfrm>
            <a:off x="628650" y="184138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en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in big and small companies</a:t>
            </a:r>
            <a:endParaRPr sz="1100"/>
          </a:p>
        </p:txBody>
      </p:sp>
      <p:pic>
        <p:nvPicPr>
          <p:cNvPr descr="Image result for dropbox logo" id="164" name="Google Shape;1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803" y="3564147"/>
            <a:ext cx="3074069" cy="1537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stagram logo" id="165" name="Google Shape;16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1162" y="2783243"/>
            <a:ext cx="1120628" cy="1120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yahoo logo" id="166" name="Google Shape;16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383" y="2446366"/>
            <a:ext cx="2654466" cy="780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asa logo" id="167" name="Google Shape;16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7648" y="1268016"/>
            <a:ext cx="2043001" cy="1690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68" name="Google Shape;16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5593" y="4263175"/>
            <a:ext cx="1893171" cy="880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69" name="Google Shape;169;p28"/>
          <p:cNvPicPr preferRelativeResize="0"/>
          <p:nvPr/>
        </p:nvPicPr>
        <p:blipFill rotWithShape="1">
          <a:blip r:embed="rId8">
            <a:alphaModFix/>
          </a:blip>
          <a:srcRect b="24299" l="0" r="0" t="22664"/>
          <a:stretch/>
        </p:blipFill>
        <p:spPr>
          <a:xfrm>
            <a:off x="6820164" y="3194943"/>
            <a:ext cx="2011025" cy="738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logo" id="170" name="Google Shape;17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76333" y="1040693"/>
            <a:ext cx="2477002" cy="165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in big and small companies</a:t>
            </a:r>
            <a:endParaRPr sz="110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50" y="984744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850" y="1458550"/>
            <a:ext cx="2600575" cy="1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5">
            <a:alphaModFix/>
          </a:blip>
          <a:srcRect b="13694" l="13341" r="12126" t="14533"/>
          <a:stretch/>
        </p:blipFill>
        <p:spPr>
          <a:xfrm>
            <a:off x="190500" y="3308850"/>
            <a:ext cx="1697949" cy="16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873543"/>
            <a:ext cx="4519047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8350" y="2530256"/>
            <a:ext cx="1666625" cy="175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additional features</a:t>
            </a:r>
            <a:endParaRPr sz="1100"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628650" y="1573625"/>
            <a:ext cx="7886700" cy="21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language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lot of libraries for basically everything!</a:t>
            </a:r>
            <a:r>
              <a:rPr lang="en"/>
              <a:t> 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(What are libraries?)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for small, medium and large projects in different spheres 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Web Development</a:t>
            </a:r>
            <a:endParaRPr sz="1100"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886325" y="1268016"/>
            <a:ext cx="3657600" cy="3200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python to create web applications of different complexities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web frameworks include: Pyramid, Django and Flask</a:t>
            </a:r>
            <a:endParaRPr sz="1100"/>
          </a:p>
          <a:p>
            <a:pPr indent="-3810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web development clipart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79" y="1371696"/>
            <a:ext cx="4052933" cy="3096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you surprised? </a:t>
            </a:r>
            <a:endParaRPr sz="1100"/>
          </a:p>
        </p:txBody>
      </p:sp>
      <p:pic>
        <p:nvPicPr>
          <p:cNvPr descr="Image result for quora logo"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019" y="2684972"/>
            <a:ext cx="1718508" cy="478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logo" id="204" name="Google Shape;204;p32"/>
          <p:cNvPicPr preferRelativeResize="0"/>
          <p:nvPr/>
        </p:nvPicPr>
        <p:blipFill rotWithShape="1">
          <a:blip r:embed="rId4">
            <a:alphaModFix/>
          </a:blip>
          <a:srcRect b="18422" l="0" r="0" t="21374"/>
          <a:stretch/>
        </p:blipFill>
        <p:spPr>
          <a:xfrm>
            <a:off x="399226" y="1551980"/>
            <a:ext cx="2115374" cy="849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05" name="Google Shape;205;p32"/>
          <p:cNvPicPr preferRelativeResize="0"/>
          <p:nvPr/>
        </p:nvPicPr>
        <p:blipFill rotWithShape="1">
          <a:blip r:embed="rId5">
            <a:alphaModFix/>
          </a:blip>
          <a:srcRect b="25358" l="7095" r="5807" t="26505"/>
          <a:stretch/>
        </p:blipFill>
        <p:spPr>
          <a:xfrm>
            <a:off x="3118684" y="1444632"/>
            <a:ext cx="3074069" cy="956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ropbox logo" id="206" name="Google Shape;20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5192" y="2321153"/>
            <a:ext cx="3074069" cy="1537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yahoo logo" id="207" name="Google Shape;20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6597" y="3886250"/>
            <a:ext cx="1887930" cy="555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ddit logo" id="208" name="Google Shape;20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4217" y="3567014"/>
            <a:ext cx="3003318" cy="1167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stagram logo" id="209" name="Google Shape;209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8131" y="1526300"/>
            <a:ext cx="1120628" cy="1120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potify logo" id="210" name="Google Shape;210;p32"/>
          <p:cNvPicPr preferRelativeResize="0"/>
          <p:nvPr/>
        </p:nvPicPr>
        <p:blipFill rotWithShape="1">
          <a:blip r:embed="rId10">
            <a:alphaModFix/>
          </a:blip>
          <a:srcRect b="0" l="0" r="60672" t="0"/>
          <a:stretch/>
        </p:blipFill>
        <p:spPr>
          <a:xfrm>
            <a:off x="7518445" y="3089671"/>
            <a:ext cx="1324043" cy="135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sz="1100"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4886325" y="1268016"/>
            <a:ext cx="3657600" cy="3200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Leading language of choice of many data scientists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libraries like NumPy, Pandas and data visualization libraries Matplotlib and Seaborn.</a:t>
            </a:r>
            <a:endParaRPr sz="1100"/>
          </a:p>
          <a:p>
            <a:pPr indent="-38100" lvl="0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218" name="Google Shape;21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68503"/>
            <a:ext cx="4819245" cy="30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